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1pPr>
    <a:lvl2pPr marL="323286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2pPr>
    <a:lvl3pPr marL="646572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3pPr>
    <a:lvl4pPr marL="969858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4pPr>
    <a:lvl5pPr marL="1293144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5pPr>
    <a:lvl6pPr marL="1616431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6pPr>
    <a:lvl7pPr marL="1939717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7pPr>
    <a:lvl8pPr marL="2263003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8pPr>
    <a:lvl9pPr marL="2586289" algn="l" defTabSz="646572" rtl="0" eaLnBrk="1" latinLnBrk="0" hangingPunct="1">
      <a:defRPr sz="12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94700"/>
  </p:normalViewPr>
  <p:slideViewPr>
    <p:cSldViewPr snapToGrid="0" snapToObjects="1">
      <p:cViewPr varScale="1">
        <p:scale>
          <a:sx n="56" d="100"/>
          <a:sy n="56" d="100"/>
        </p:scale>
        <p:origin x="2916" y="3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C26A-27A7-E946-8C9B-E8AF1CC89F04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1C29-170E-D34E-B2D2-653CA57F4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77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24" y="8353765"/>
            <a:ext cx="3471912" cy="19836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9837" y="8353765"/>
            <a:ext cx="3471912" cy="19836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7926" y="160421"/>
            <a:ext cx="6943823" cy="10176995"/>
          </a:xfrm>
          <a:prstGeom prst="rect">
            <a:avLst/>
          </a:prstGeom>
          <a:noFill/>
          <a:ln w="114300">
            <a:solidFill>
              <a:srgbClr val="0F3C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76" y="642551"/>
            <a:ext cx="3247522" cy="6824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6784" y="1378915"/>
            <a:ext cx="6546106" cy="57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11" b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	</a:t>
            </a:r>
            <a:r>
              <a:rPr lang="en-GB" sz="2600" b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INSERT JOB BEING SOUGHT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783" y="2017904"/>
            <a:ext cx="6546106" cy="423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[Insert Body text (approx. 100-150 words)]</a:t>
            </a: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endParaRPr lang="en-GB" sz="2263" dirty="0">
              <a:solidFill>
                <a:srgbClr val="0F3C75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84" y="7896761"/>
            <a:ext cx="6546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Insert Name</a:t>
            </a:r>
          </a:p>
          <a:p>
            <a:r>
              <a:rPr lang="en-GB" sz="2000" i="1" dirty="0">
                <a:solidFill>
                  <a:srgbClr val="0F3C75"/>
                </a:solidFill>
                <a:latin typeface="Myriad Pro" charset="0"/>
                <a:ea typeface="Myriad Pro" charset="0"/>
                <a:cs typeface="Myriad Pro" charset="0"/>
              </a:rPr>
              <a:t>Insert Contact Details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926" y="160421"/>
            <a:ext cx="6943823" cy="400110"/>
          </a:xfrm>
          <a:prstGeom prst="rect">
            <a:avLst/>
          </a:prstGeom>
          <a:solidFill>
            <a:srgbClr val="0F3C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Myriad Pro" pitchFamily="34" charset="0"/>
              </a:rPr>
              <a:t>SITUATION WANTED</a:t>
            </a:r>
          </a:p>
        </p:txBody>
      </p:sp>
    </p:spTree>
    <p:extLst>
      <p:ext uri="{BB962C8B-B14F-4D97-AF65-F5344CB8AC3E}">
        <p14:creationId xmlns:p14="http://schemas.microsoft.com/office/powerpoint/2010/main" val="3467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Lewis</dc:creator>
  <cp:lastModifiedBy>Rebecca Barningham</cp:lastModifiedBy>
  <cp:revision>11</cp:revision>
  <cp:lastPrinted>2017-08-21T13:32:14Z</cp:lastPrinted>
  <dcterms:created xsi:type="dcterms:W3CDTF">2017-08-16T15:13:48Z</dcterms:created>
  <dcterms:modified xsi:type="dcterms:W3CDTF">2021-07-12T11:06:17Z</dcterms:modified>
</cp:coreProperties>
</file>